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73" r:id="rId1"/>
  </p:sldMasterIdLst>
  <p:notesMasterIdLst>
    <p:notesMasterId r:id="rId14"/>
  </p:notesMasterIdLst>
  <p:handoutMasterIdLst>
    <p:handoutMasterId r:id="rId15"/>
  </p:handoutMasterIdLst>
  <p:sldIdLst>
    <p:sldId id="257" r:id="rId2"/>
    <p:sldId id="261" r:id="rId3"/>
    <p:sldId id="262" r:id="rId4"/>
    <p:sldId id="263" r:id="rId5"/>
    <p:sldId id="269" r:id="rId6"/>
    <p:sldId id="270" r:id="rId7"/>
    <p:sldId id="272" r:id="rId8"/>
    <p:sldId id="271" r:id="rId9"/>
    <p:sldId id="264" r:id="rId10"/>
    <p:sldId id="265" r:id="rId11"/>
    <p:sldId id="267" r:id="rId12"/>
    <p:sldId id="266" r:id="rId13"/>
  </p:sldIdLst>
  <p:sldSz cx="12192000" cy="6858000"/>
  <p:notesSz cx="6858000" cy="9144000"/>
  <p:embeddedFontLst>
    <p:embeddedFont>
      <p:font typeface="Arial Nova Light" panose="020B0304020202020204" pitchFamily="34" charset="0"/>
      <p:regular r:id="rId16"/>
      <p:italic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entury Gothic" panose="020B0502020202020204" pitchFamily="34" charset="0"/>
      <p:regular r:id="rId22"/>
      <p:bold r:id="rId23"/>
      <p:italic r:id="rId24"/>
      <p:boldItalic r:id="rId25"/>
    </p:embeddedFont>
    <p:embeddedFont>
      <p:font typeface="Garamond" panose="02020404030301010803" pitchFamily="18" charset="0"/>
      <p:regular r:id="rId26"/>
      <p:bold r:id="rId27"/>
      <p:italic r:id="rId28"/>
    </p:embeddedFont>
  </p:embeddedFontLst>
  <p:defaultTextStyle>
    <a:defPPr rtl="0"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7903F"/>
    <a:srgbClr val="344529"/>
    <a:srgbClr val="2B3922"/>
    <a:srgbClr val="2E3722"/>
    <a:srgbClr val="FCF7F1"/>
    <a:srgbClr val="B8D233"/>
    <a:srgbClr val="5CC6D6"/>
    <a:srgbClr val="F8D22F"/>
    <a:srgbClr val="F03F2B"/>
    <a:srgbClr val="3488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0" d="100"/>
          <a:sy n="120" d="100"/>
        </p:scale>
        <p:origin x="504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é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/>
          </a:p>
        </p:txBody>
      </p:sp>
      <p:sp>
        <p:nvSpPr>
          <p:cNvPr id="3" name="Zástupný symbol pro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D43E978-523C-4533-8BC1-3E15517B0CAD}" type="datetime1">
              <a:rPr lang="cs-CZ" smtClean="0"/>
              <a:t>08.12.2020</a:t>
            </a:fld>
            <a:endParaRPr lang="en-US" dirty="0"/>
          </a:p>
        </p:txBody>
      </p:sp>
      <p:sp>
        <p:nvSpPr>
          <p:cNvPr id="4" name="Zástupný symbol pro zápatí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7ACF5E7-ACB0-497B-A8C6-F2E617B463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8533960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é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04C72AE4-F412-4D0F-98D9-8DF7EF13BAD4}" type="datetime1">
              <a:rPr lang="cs-CZ" smtClean="0"/>
              <a:t>08.12.2020</a:t>
            </a:fld>
            <a:endParaRPr lang="en-US" dirty="0"/>
          </a:p>
        </p:txBody>
      </p:sp>
      <p:sp>
        <p:nvSpPr>
          <p:cNvPr id="4" name="Zástupný symbol obrázku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 dirty="0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cs"/>
              <a:t>Kliknutím můžete upravit styly předlohy textu.</a:t>
            </a:r>
            <a:endParaRPr lang="en-US"/>
          </a:p>
          <a:p>
            <a:pPr lvl="1" rtl="0"/>
            <a:r>
              <a:rPr lang="cs"/>
              <a:t>Druhá úroveň</a:t>
            </a:r>
          </a:p>
          <a:p>
            <a:pPr lvl="2" rtl="0"/>
            <a:r>
              <a:rPr lang="cs"/>
              <a:t>Třetí úroveň</a:t>
            </a:r>
          </a:p>
          <a:p>
            <a:pPr lvl="3" rtl="0"/>
            <a:r>
              <a:rPr lang="cs"/>
              <a:t>Čtvrtá úroveň</a:t>
            </a:r>
          </a:p>
          <a:p>
            <a:pPr lvl="4" rtl="0"/>
            <a:r>
              <a:rPr lang="cs"/>
              <a:t>Pátá úroveň</a:t>
            </a:r>
            <a:endParaRPr lang="en-US"/>
          </a:p>
        </p:txBody>
      </p:sp>
      <p:sp>
        <p:nvSpPr>
          <p:cNvPr id="6" name="Zástupné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A705E3-E620-489D-9973-6221209A4B3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9581830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délník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 useBgFill="1">
        <p:nvSpPr>
          <p:cNvPr id="10" name="Obdélník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Obdélník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Obdélník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Skupina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Přímá spojnice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Přímá spojnice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Přímá spojnice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rtlCol="0" anchor="ctr">
            <a:noAutofit/>
          </a:bodyPr>
          <a:lstStyle>
            <a:lvl1pPr algn="ctr">
              <a:lnSpc>
                <a:spcPct val="83000"/>
              </a:lnSpc>
              <a:defRPr lang="en-US" sz="60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0"/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cs-CZ"/>
              <a:t>Kliknutím můžete upravit styl předlohy.</a:t>
            </a:r>
            <a:endParaRPr lang="en-US" dirty="0"/>
          </a:p>
        </p:txBody>
      </p:sp>
      <p:sp>
        <p:nvSpPr>
          <p:cNvPr id="20" name="Zástupný symbol pro datum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 rtlCol="0"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pPr rtl="0"/>
            <a:fld id="{6962437A-69DF-4FC4-82E7-095787E88CA2}" type="datetime1">
              <a:rPr lang="cs-CZ" smtClean="0"/>
              <a:t>08.12.2020</a:t>
            </a:fld>
            <a:endParaRPr lang="en-US" dirty="0"/>
          </a:p>
        </p:txBody>
      </p:sp>
      <p:sp>
        <p:nvSpPr>
          <p:cNvPr id="21" name="Zástupný symbol pro zápatí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22" name="Zástupný symbol pro číslo snímku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cs-CZ"/>
              <a:t>Po kliknutí můžete upravovat styly textu v předloze.</a:t>
            </a:r>
          </a:p>
          <a:p>
            <a:pPr lvl="1" rtl="0"/>
            <a:r>
              <a:rPr lang="cs-CZ"/>
              <a:t>Druhá úroveň</a:t>
            </a:r>
          </a:p>
          <a:p>
            <a:pPr lvl="2" rtl="0"/>
            <a:r>
              <a:rPr lang="cs-CZ"/>
              <a:t>Třetí úroveň</a:t>
            </a:r>
          </a:p>
          <a:p>
            <a:pPr lvl="3" rtl="0"/>
            <a:r>
              <a:rPr lang="cs-CZ"/>
              <a:t>Čtvrtá úroveň</a:t>
            </a:r>
          </a:p>
          <a:p>
            <a:pPr lvl="4" rtl="0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9C5B914-8B12-4555-B381-C9C72B2408B7}" type="datetime1">
              <a:rPr lang="cs-CZ" smtClean="0"/>
              <a:t>08.12.2020</a:t>
            </a:fld>
            <a:endParaRPr lang="en-US" dirty="0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3329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 rtlCol="0"/>
          <a:lstStyle/>
          <a:p>
            <a:pPr rtl="0"/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 rtlCol="0"/>
          <a:lstStyle/>
          <a:p>
            <a:pPr lvl="0" rtl="0"/>
            <a:r>
              <a:rPr lang="cs-CZ"/>
              <a:t>Po kliknutí můžete upravovat styly textu v předloze.</a:t>
            </a:r>
          </a:p>
          <a:p>
            <a:pPr lvl="1" rtl="0"/>
            <a:r>
              <a:rPr lang="cs-CZ"/>
              <a:t>Druhá úroveň</a:t>
            </a:r>
          </a:p>
          <a:p>
            <a:pPr lvl="2" rtl="0"/>
            <a:r>
              <a:rPr lang="cs-CZ"/>
              <a:t>Třetí úroveň</a:t>
            </a:r>
          </a:p>
          <a:p>
            <a:pPr lvl="3" rtl="0"/>
            <a:r>
              <a:rPr lang="cs-CZ"/>
              <a:t>Čtvrtá úroveň</a:t>
            </a:r>
          </a:p>
          <a:p>
            <a:pPr lvl="4" rtl="0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B8ACA46-9028-4D5D-8730-99171FAE3F06}" type="datetime1">
              <a:rPr lang="cs-CZ" smtClean="0"/>
              <a:t>08.12.2020</a:t>
            </a:fld>
            <a:endParaRPr lang="en-US" dirty="0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0073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cs-CZ"/>
              <a:t>Po kliknutí můžete upravovat styly textu v předloze.</a:t>
            </a:r>
          </a:p>
          <a:p>
            <a:pPr lvl="1" rtl="0"/>
            <a:r>
              <a:rPr lang="cs-CZ"/>
              <a:t>Druhá úroveň</a:t>
            </a:r>
          </a:p>
          <a:p>
            <a:pPr lvl="2" rtl="0"/>
            <a:r>
              <a:rPr lang="cs-CZ"/>
              <a:t>Třetí úroveň</a:t>
            </a:r>
          </a:p>
          <a:p>
            <a:pPr lvl="3" rtl="0"/>
            <a:r>
              <a:rPr lang="cs-CZ"/>
              <a:t>Čtvrtá úroveň</a:t>
            </a:r>
          </a:p>
          <a:p>
            <a:pPr lvl="4" rtl="0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B2AC929-901E-466E-BE68-07E756E2CD9A}" type="datetime1">
              <a:rPr lang="cs-CZ" smtClean="0"/>
              <a:t>08.12.2020</a:t>
            </a:fld>
            <a:endParaRPr lang="en-US" dirty="0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Obdélník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 useBgFill="1">
        <p:nvSpPr>
          <p:cNvPr id="23" name="Obdélník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Obdélník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Obdélník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rtlCol="0" anchor="ctr">
            <a:normAutofit/>
          </a:bodyPr>
          <a:lstStyle>
            <a:lvl1pPr algn="ctr">
              <a:lnSpc>
                <a:spcPct val="83000"/>
              </a:lnSpc>
              <a:defRPr lang="en-US" sz="60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0"/>
            <a:r>
              <a:rPr lang="cs-CZ"/>
              <a:t>Kliknutím lze upravit styl.</a:t>
            </a:r>
            <a:endParaRPr lang="en-US" dirty="0"/>
          </a:p>
        </p:txBody>
      </p:sp>
      <p:grpSp>
        <p:nvGrpSpPr>
          <p:cNvPr id="16" name="Skupina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Přímá spojnice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Přímá spojnice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Přímá spojnice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rtlCol="0"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 rtlCol="0"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 rtl="0"/>
            <a:fld id="{8CF5898F-43A4-4623-95FA-D301F8EA43EB}" type="datetime1">
              <a:rPr lang="cs-CZ" smtClean="0"/>
              <a:t>08.12.2020</a:t>
            </a:fld>
            <a:endParaRPr lang="en-US" dirty="0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ě obsahové čá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Nadpis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Zástupný symbol pro obsah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cs-CZ"/>
              <a:t>Po kliknutí můžete upravovat styly textu v předloze.</a:t>
            </a:r>
          </a:p>
          <a:p>
            <a:pPr lvl="1" rtl="0"/>
            <a:r>
              <a:rPr lang="cs-CZ"/>
              <a:t>Druhá úroveň</a:t>
            </a:r>
          </a:p>
          <a:p>
            <a:pPr lvl="2" rtl="0"/>
            <a:r>
              <a:rPr lang="cs-CZ"/>
              <a:t>Třetí úroveň</a:t>
            </a:r>
          </a:p>
          <a:p>
            <a:pPr lvl="3" rtl="0"/>
            <a:r>
              <a:rPr lang="cs-CZ"/>
              <a:t>Čtvrtá úroveň</a:t>
            </a:r>
          </a:p>
          <a:p>
            <a:pPr lvl="4" rtl="0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cs-CZ"/>
              <a:t>Po kliknutí můžete upravovat styly textu v předloze.</a:t>
            </a:r>
          </a:p>
          <a:p>
            <a:pPr lvl="1" rtl="0"/>
            <a:r>
              <a:rPr lang="cs-CZ"/>
              <a:t>Druhá úroveň</a:t>
            </a:r>
          </a:p>
          <a:p>
            <a:pPr lvl="2" rtl="0"/>
            <a:r>
              <a:rPr lang="cs-CZ"/>
              <a:t>Třetí úroveň</a:t>
            </a:r>
          </a:p>
          <a:p>
            <a:pPr lvl="3" rtl="0"/>
            <a:r>
              <a:rPr lang="cs-CZ"/>
              <a:t>Čtvrtá úroveň</a:t>
            </a:r>
          </a:p>
          <a:p>
            <a:pPr lvl="4" rtl="0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5C62D49-C56C-41BE-AB9D-F32C0FDB497F}" type="datetime1">
              <a:rPr lang="cs-CZ" smtClean="0"/>
              <a:t>08.12.2020</a:t>
            </a:fld>
            <a:endParaRPr lang="en-US" dirty="0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cs-CZ"/>
              <a:t>Po kliknutí můžete upravovat styly textu v předloze.</a:t>
            </a:r>
          </a:p>
          <a:p>
            <a:pPr lvl="1" rtl="0"/>
            <a:r>
              <a:rPr lang="cs-CZ"/>
              <a:t>Druhá úroveň</a:t>
            </a:r>
          </a:p>
          <a:p>
            <a:pPr lvl="2" rtl="0"/>
            <a:r>
              <a:rPr lang="cs-CZ"/>
              <a:t>Třetí úroveň</a:t>
            </a:r>
          </a:p>
          <a:p>
            <a:pPr lvl="3" rtl="0"/>
            <a:r>
              <a:rPr lang="cs-CZ"/>
              <a:t>Čtvrtá úroveň</a:t>
            </a:r>
          </a:p>
          <a:p>
            <a:pPr lvl="4" rtl="0"/>
            <a:r>
              <a:rPr lang="cs-CZ"/>
              <a:t>Pátá úroveň</a:t>
            </a:r>
            <a:endParaRPr lang="cs"/>
          </a:p>
        </p:txBody>
      </p:sp>
      <p:sp>
        <p:nvSpPr>
          <p:cNvPr id="5" name="Zástupný symbol pro text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cs-CZ"/>
              <a:t>Po kliknutí můžete upravovat styly textu v předloze.</a:t>
            </a:r>
          </a:p>
        </p:txBody>
      </p:sp>
      <p:sp>
        <p:nvSpPr>
          <p:cNvPr id="6" name="Zástupný symbol pro obsah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cs-CZ"/>
              <a:t>Po kliknutí můžete upravovat styly textu v předloze.</a:t>
            </a:r>
          </a:p>
          <a:p>
            <a:pPr lvl="1" rtl="0"/>
            <a:r>
              <a:rPr lang="cs-CZ"/>
              <a:t>Druhá úroveň</a:t>
            </a:r>
          </a:p>
          <a:p>
            <a:pPr lvl="2" rtl="0"/>
            <a:r>
              <a:rPr lang="cs-CZ"/>
              <a:t>Třetí úroveň</a:t>
            </a:r>
          </a:p>
          <a:p>
            <a:pPr lvl="3" rtl="0"/>
            <a:r>
              <a:rPr lang="cs-CZ"/>
              <a:t>Čtvrtá úroveň</a:t>
            </a:r>
          </a:p>
          <a:p>
            <a:pPr lvl="4" rtl="0"/>
            <a:r>
              <a:rPr lang="cs-CZ"/>
              <a:t>Pátá úroveň</a:t>
            </a:r>
            <a:endParaRPr lang="cs"/>
          </a:p>
        </p:txBody>
      </p:sp>
      <p:sp>
        <p:nvSpPr>
          <p:cNvPr id="7" name="Zástupný symbol pro datum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E71B7C9-1526-4531-B1BE-04E9A37FA2CE}" type="datetime1">
              <a:rPr lang="cs-CZ" smtClean="0"/>
              <a:t>08.12.2020</a:t>
            </a:fld>
            <a:endParaRPr lang="en-US" dirty="0"/>
          </a:p>
        </p:txBody>
      </p:sp>
      <p:sp>
        <p:nvSpPr>
          <p:cNvPr id="8" name="Zástupný symbol pro zápatí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Zástupný symbol pro číslo snímku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Zástupný symbol pro datum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6E9C2DB-08C5-4A26-B491-AB99DD10A99E}" type="datetime1">
              <a:rPr lang="cs-CZ" smtClean="0"/>
              <a:t>08.12.2020</a:t>
            </a:fld>
            <a:endParaRPr lang="en-US" dirty="0"/>
          </a:p>
        </p:txBody>
      </p:sp>
      <p:sp>
        <p:nvSpPr>
          <p:cNvPr id="4" name="Zástupný symbol pro zápatí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9FBE077-9F05-484F-8622-4E9E9067A7C5}" type="datetime1">
              <a:rPr lang="cs-CZ" smtClean="0"/>
              <a:t>08.12.2020</a:t>
            </a:fld>
            <a:endParaRPr lang="en-US" dirty="0"/>
          </a:p>
        </p:txBody>
      </p:sp>
      <p:sp>
        <p:nvSpPr>
          <p:cNvPr id="3" name="Zástupný symbol pro zápatí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délník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Obdélník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rtlCol="0" anchor="b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6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0"/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 rtlCol="0"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cs-CZ"/>
              <a:t>Po kliknutí můžete upravovat styly textu v předloze.</a:t>
            </a:r>
          </a:p>
          <a:p>
            <a:pPr lvl="1" rtl="0"/>
            <a:r>
              <a:rPr lang="cs-CZ"/>
              <a:t>Druhá úroveň</a:t>
            </a:r>
          </a:p>
          <a:p>
            <a:pPr lvl="2" rtl="0"/>
            <a:r>
              <a:rPr lang="cs-CZ"/>
              <a:t>Třetí úroveň</a:t>
            </a:r>
          </a:p>
          <a:p>
            <a:pPr lvl="3" rtl="0"/>
            <a:r>
              <a:rPr lang="cs-CZ"/>
              <a:t>Čtvrtá úroveň</a:t>
            </a:r>
          </a:p>
          <a:p>
            <a:pPr lvl="4" rtl="0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cs-CZ"/>
              <a:t>Po kliknutí můžete upravovat styly textu v předloze.</a:t>
            </a:r>
          </a:p>
        </p:txBody>
      </p:sp>
      <p:sp>
        <p:nvSpPr>
          <p:cNvPr id="8" name="Zástupný symbol pro datum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36AB81B4-CE35-4C47-882C-8A3F92B5FFD6}" type="datetime1">
              <a:rPr lang="cs-CZ" smtClean="0"/>
              <a:t>08.12.2020</a:t>
            </a:fld>
            <a:endParaRPr lang="en-US" dirty="0"/>
          </a:p>
        </p:txBody>
      </p:sp>
      <p:sp>
        <p:nvSpPr>
          <p:cNvPr id="9" name="Zástupný symbol pro zápatí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endParaRPr lang="en-US" dirty="0"/>
          </a:p>
        </p:txBody>
      </p:sp>
      <p:sp>
        <p:nvSpPr>
          <p:cNvPr id="11" name="Zástupný symbol pro číslo snímku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bdélník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Zástupný symbol obrázku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cs-CZ" dirty="0"/>
              <a:t>Kliknutím na ikonu přidáte obrázek.</a:t>
            </a:r>
            <a:endParaRPr lang="en-US" dirty="0"/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rtlCol="0"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 rtl="0"/>
            <a:fld id="{06F24F85-89C9-4554-BB3D-C9F75BD57326}" type="datetime1">
              <a:rPr lang="cs-CZ" smtClean="0"/>
              <a:t>08.12.2020</a:t>
            </a:fld>
            <a:endParaRPr lang="en-US" dirty="0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 rtlCol="0"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 rtl="0"/>
            <a:endParaRPr lang="en-US" dirty="0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Obdélník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rtlCol="0" anchor="b">
            <a:noAutofit/>
          </a:bodyPr>
          <a:lstStyle>
            <a:lvl1pPr algn="l">
              <a:lnSpc>
                <a:spcPct val="100000"/>
              </a:lnSpc>
              <a:defRPr sz="2600" b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cs-CZ"/>
              <a:t>Po kliknutí můžete upravovat styly textu v předloze.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Obdélník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>
        <p:nvSpPr>
          <p:cNvPr id="7" name="Obdélník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Obdélník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Zástupný symbol pro nadpis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cs" dirty="0"/>
              <a:t>Kliknutím můžete upravit styl předlohy nadpisů.</a:t>
            </a:r>
            <a:endParaRPr lang="en-US" dirty="0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cs"/>
              <a:t>Kliknutím můžete upravit styly předlohy textu.</a:t>
            </a:r>
          </a:p>
          <a:p>
            <a:pPr lvl="1" rtl="0"/>
            <a:r>
              <a:rPr lang="cs"/>
              <a:t>Druhá úroveň</a:t>
            </a:r>
          </a:p>
          <a:p>
            <a:pPr lvl="2" rtl="0"/>
            <a:r>
              <a:rPr lang="cs"/>
              <a:t>Třetí úroveň</a:t>
            </a:r>
          </a:p>
          <a:p>
            <a:pPr lvl="3" rtl="0"/>
            <a:r>
              <a:rPr lang="cs"/>
              <a:t>Čtvrtá úroveň</a:t>
            </a:r>
          </a:p>
          <a:p>
            <a:pPr lvl="4" rtl="0"/>
            <a:r>
              <a:rPr lang="cs"/>
              <a:t>Pátá úroveň</a:t>
            </a:r>
            <a:endParaRPr lang="en-US" dirty="0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0639C23-9424-4615-9F2F-4DF01B7F951B}" type="datetime1">
              <a:rPr lang="cs-CZ" smtClean="0"/>
              <a:t>08.12.2020</a:t>
            </a:fld>
            <a:endParaRPr lang="en-US" dirty="0"/>
          </a:p>
        </p:txBody>
      </p:sp>
      <p:sp>
        <p:nvSpPr>
          <p:cNvPr id="5" name="Zástupné zápatí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  <p:sldLayoutId id="2147483664" r:id="rId10"/>
    <p:sldLayoutId id="2147483666" r:id="rId11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ázek 5" descr="Logo v detailu&#10;&#10;Automaticky generovaný popis">
            <a:extLst>
              <a:ext uri="{FF2B5EF4-FFF2-40B4-BE49-F238E27FC236}">
                <a16:creationId xmlns:a16="http://schemas.microsoft.com/office/drawing/2014/main" id="{8045422F-7258-40AC-BD2E-2469AA4489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82" name="Obdélník 81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84" name="Obdélník 83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38462" y="2328050"/>
            <a:ext cx="4775075" cy="819294"/>
          </a:xfrm>
        </p:spPr>
        <p:txBody>
          <a:bodyPr rtlCol="0">
            <a:normAutofit/>
          </a:bodyPr>
          <a:lstStyle/>
          <a:p>
            <a:pPr rtl="0"/>
            <a:r>
              <a:rPr lang="cs" sz="4400" b="1" dirty="0">
                <a:solidFill>
                  <a:srgbClr val="C00000"/>
                </a:solidFill>
              </a:rPr>
              <a:t>Poly</a:t>
            </a:r>
            <a:r>
              <a:rPr lang="cs" sz="4400" b="1" dirty="0">
                <a:solidFill>
                  <a:schemeClr val="tx1">
                    <a:lumMod val="85000"/>
                  </a:schemeClr>
                </a:solidFill>
              </a:rPr>
              <a:t>soft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3995987"/>
            <a:ext cx="4775075" cy="819293"/>
          </a:xfrm>
        </p:spPr>
        <p:txBody>
          <a:bodyPr rtlCol="0">
            <a:normAutofit/>
          </a:bodyPr>
          <a:lstStyle/>
          <a:p>
            <a:pPr rtl="0">
              <a:spcAft>
                <a:spcPts val="600"/>
              </a:spcAft>
            </a:pPr>
            <a:r>
              <a:rPr lang="cs-CZ" dirty="0">
                <a:solidFill>
                  <a:schemeClr val="tx1"/>
                </a:solidFill>
              </a:rPr>
              <a:t>Řízení softwarových projektů</a:t>
            </a:r>
          </a:p>
          <a:p>
            <a:pPr rtl="0">
              <a:spcAft>
                <a:spcPts val="600"/>
              </a:spcAft>
            </a:pPr>
            <a:fld id="{846A878F-D373-4D50-8AD6-8EAA64BFEDD2}" type="datetime1">
              <a:rPr lang="cs" smtClean="0">
                <a:solidFill>
                  <a:schemeClr val="tx1"/>
                </a:solidFill>
              </a:rPr>
              <a:t>08.12.2020</a:t>
            </a:fld>
            <a:endParaRPr lang="cs" dirty="0">
              <a:solidFill>
                <a:schemeClr val="tx1"/>
              </a:solidFill>
            </a:endParaRPr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50690B8C-0E50-4663-A78E-BB2B3E5CE408}"/>
              </a:ext>
            </a:extLst>
          </p:cNvPr>
          <p:cNvSpPr txBox="1"/>
          <p:nvPr/>
        </p:nvSpPr>
        <p:spPr>
          <a:xfrm>
            <a:off x="6835811" y="3313916"/>
            <a:ext cx="31710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>
                <a:solidFill>
                  <a:schemeClr val="tx1">
                    <a:lumMod val="65000"/>
                  </a:schemeClr>
                </a:solidFill>
              </a:rPr>
              <a:t>prezentace č. 2</a:t>
            </a:r>
          </a:p>
          <a:p>
            <a:pPr algn="ctr"/>
            <a:r>
              <a:rPr lang="cs-CZ" dirty="0">
                <a:solidFill>
                  <a:schemeClr val="tx1">
                    <a:lumMod val="65000"/>
                  </a:schemeClr>
                </a:solidFill>
              </a:rPr>
              <a:t>recenze týmu </a:t>
            </a:r>
            <a:r>
              <a:rPr lang="cs-CZ" b="1" dirty="0">
                <a:solidFill>
                  <a:schemeClr val="tx1">
                    <a:lumMod val="65000"/>
                  </a:schemeClr>
                </a:solidFill>
              </a:rPr>
              <a:t>Jedu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526B97CF-4D75-445E-8FC8-7F4ECA5711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811" y="2319661"/>
            <a:ext cx="813722" cy="8137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42807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755BB7A-F88F-4019-9435-6E928941CB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>
                <a:latin typeface="Arial Nova Light" panose="020B0304020202020204" pitchFamily="34" charset="0"/>
              </a:rPr>
              <a:t>Celkové hodnocení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2FB021AF-0820-41B2-AFD2-DAC9640EC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B2AC929-901E-466E-BE68-07E756E2CD9A}" type="datetime1">
              <a:rPr lang="cs-CZ" smtClean="0"/>
              <a:t>08.12.2020</a:t>
            </a:fld>
            <a:endParaRPr lang="en-US" dirty="0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35A765C1-A9E7-4145-BBE5-F07D2EA832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05097" y="219274"/>
            <a:ext cx="1125898" cy="1125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Zástupný obsah 5">
            <a:extLst>
              <a:ext uri="{FF2B5EF4-FFF2-40B4-BE49-F238E27FC236}">
                <a16:creationId xmlns:a16="http://schemas.microsoft.com/office/drawing/2014/main" id="{02E70811-AC8F-4641-8AC4-3F4FE95C99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cs-CZ" dirty="0"/>
              <a:t>Jako celkové hodnocení navrhujeme: </a:t>
            </a:r>
            <a:r>
              <a:rPr lang="cs-CZ" b="1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0248144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FC1BE87-004D-4736-A48C-9B2A0C846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Doporučení pro závěrečnou fázi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3FD52683-415F-45D9-8DBF-083D1D6DF6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Rozhodně dodělat funkčnosti uživatelů a to ve stejné kvalitě jako doposud</a:t>
            </a:r>
          </a:p>
          <a:p>
            <a:endParaRPr lang="cs-CZ" dirty="0"/>
          </a:p>
          <a:p>
            <a:r>
              <a:rPr lang="cs-CZ" dirty="0"/>
              <a:t>Dávat si pozor na zobrazení možností ke kterým uživatel nemá přístup a poté jim zobrazit chybu </a:t>
            </a:r>
          </a:p>
          <a:p>
            <a:endParaRPr lang="cs-CZ" dirty="0"/>
          </a:p>
          <a:p>
            <a:r>
              <a:rPr lang="cs-CZ" dirty="0"/>
              <a:t>Alespoň banální vysvětlení v dokumentacích, je to sice jednoduchá stránka ale lepší něco než nic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2C5E6FF4-0014-4686-BFFD-DCA18DF77F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B2AC929-901E-466E-BE68-07E756E2CD9A}" type="datetime1">
              <a:rPr lang="cs-CZ" smtClean="0"/>
              <a:t>08.12.2020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81494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417C6F1-78C1-4BE1-A9DA-9FFC70E6A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cs-CZ" dirty="0">
                <a:latin typeface="Arial Nova Light" panose="020B0304020202020204" pitchFamily="34" charset="0"/>
              </a:rPr>
              <a:t>Děkujeme za pozornost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361069AF-D094-492A-A91C-4A8CD30F4A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cs-CZ" dirty="0"/>
              <a:t>Nějaké dotazy?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DC0740DD-0438-4D98-9F08-6CB1CE208C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B2AC929-901E-466E-BE68-07E756E2CD9A}" type="datetime1">
              <a:rPr lang="cs-CZ" smtClean="0"/>
              <a:t>08.12.2020</a:t>
            </a:fld>
            <a:endParaRPr lang="en-US" dirty="0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C33CE2B5-5233-4513-9FA4-A361452A89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05097" y="219274"/>
            <a:ext cx="1125898" cy="1125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77425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 rtlCol="0">
            <a:normAutofit/>
          </a:bodyPr>
          <a:lstStyle/>
          <a:p>
            <a:pPr algn="ctr" rtl="0"/>
            <a:r>
              <a:rPr lang="cs" dirty="0"/>
              <a:t>Představení produktu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5A4CB65B-7C65-470D-AC26-8F201ADCA7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sz="2000" b="1" dirty="0">
                <a:latin typeface="Arial Nova Light" panose="020B0304020202020204" pitchFamily="34" charset="0"/>
              </a:rPr>
              <a:t>Jedu	</a:t>
            </a:r>
          </a:p>
          <a:p>
            <a:pPr marL="0" indent="0">
              <a:buNone/>
            </a:pPr>
            <a:r>
              <a:rPr lang="cs-CZ" sz="2000" b="1" dirty="0">
                <a:latin typeface="Arial Nova Light" panose="020B0304020202020204" pitchFamily="34" charset="0"/>
              </a:rPr>
              <a:t>				</a:t>
            </a:r>
          </a:p>
          <a:p>
            <a:endParaRPr lang="cs-CZ" sz="2000" b="1" dirty="0">
              <a:latin typeface="Arial Nova Light" panose="020B0304020202020204" pitchFamily="34" charset="0"/>
            </a:endParaRPr>
          </a:p>
          <a:p>
            <a:endParaRPr lang="cs-CZ" dirty="0"/>
          </a:p>
        </p:txBody>
      </p:sp>
      <p:sp>
        <p:nvSpPr>
          <p:cNvPr id="3" name="AutoShape 2" descr="Logo Jedu">
            <a:extLst>
              <a:ext uri="{FF2B5EF4-FFF2-40B4-BE49-F238E27FC236}">
                <a16:creationId xmlns:a16="http://schemas.microsoft.com/office/drawing/2014/main" id="{5ABCC48A-0FEC-40CC-86E9-1EF6EB6D8FB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cs-CZ" dirty="0"/>
          </a:p>
        </p:txBody>
      </p:sp>
      <p:pic>
        <p:nvPicPr>
          <p:cNvPr id="6" name="Obrázek 5">
            <a:extLst>
              <a:ext uri="{FF2B5EF4-FFF2-40B4-BE49-F238E27FC236}">
                <a16:creationId xmlns:a16="http://schemas.microsoft.com/office/drawing/2014/main" id="{A57F20DA-605E-45EA-A35E-40652BCE19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5203" y="1990867"/>
            <a:ext cx="3403193" cy="3403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243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4C7382D-42BD-489E-B063-6D412C7933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>
                <a:latin typeface="Arial Nova Light" panose="020B0304020202020204" pitchFamily="34" charset="0"/>
              </a:rPr>
              <a:t>Platforma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25E008A1-6040-4CEE-B7BF-F5C6D0713F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sz="2000" dirty="0">
                <a:latin typeface="Arial Nova Light" panose="020B0304020202020204" pitchFamily="34" charset="0"/>
              </a:rPr>
              <a:t>Webová stránka, využit jazyk </a:t>
            </a:r>
            <a:r>
              <a:rPr lang="cs-CZ" sz="2000" b="1" dirty="0">
                <a:latin typeface="Arial Nova Light" panose="020B0304020202020204" pitchFamily="34" charset="0"/>
              </a:rPr>
              <a:t>PHP</a:t>
            </a:r>
          </a:p>
          <a:p>
            <a:endParaRPr lang="cs-CZ" sz="2000" b="1" dirty="0">
              <a:latin typeface="Arial Nova Light" panose="020B0304020202020204" pitchFamily="34" charset="0"/>
            </a:endParaRPr>
          </a:p>
          <a:p>
            <a:r>
              <a:rPr lang="cs-CZ" sz="2000" dirty="0">
                <a:latin typeface="Arial Nova Light" panose="020B0304020202020204" pitchFamily="34" charset="0"/>
              </a:rPr>
              <a:t>Hosting přes školní server:</a:t>
            </a:r>
          </a:p>
          <a:p>
            <a:pPr lvl="1"/>
            <a:r>
              <a:rPr lang="cs-CZ" sz="1800" i="1" dirty="0">
                <a:latin typeface="Arial Nova Light" panose="020B0304020202020204" pitchFamily="34" charset="0"/>
              </a:rPr>
              <a:t>https://195.113.207.163/~hak01/RSP/index.php</a:t>
            </a:r>
          </a:p>
          <a:p>
            <a:endParaRPr lang="cs-CZ" sz="2000" dirty="0"/>
          </a:p>
          <a:p>
            <a:endParaRPr lang="cs-CZ" dirty="0"/>
          </a:p>
          <a:p>
            <a:endParaRPr lang="cs-CZ" dirty="0"/>
          </a:p>
          <a:p>
            <a:endParaRPr lang="cs-CZ" dirty="0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0FD2A384-ADBA-4146-A05B-D541C41E1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B2AC929-901E-466E-BE68-07E756E2CD9A}" type="datetime1">
              <a:rPr lang="cs-CZ" smtClean="0"/>
              <a:t>08.12.2020</a:t>
            </a:fld>
            <a:endParaRPr lang="en-US" dirty="0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D5764F97-1826-4E2E-A263-0034A383F2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05097" y="219274"/>
            <a:ext cx="1125898" cy="1125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42638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075B077-FF57-46F1-8B62-211D46FCE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>
                <a:latin typeface="Arial Nova Light" panose="020B0304020202020204" pitchFamily="34" charset="0"/>
              </a:rPr>
              <a:t>Hotovo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1D12C447-87CC-4E4C-9DE2-967D2A51EB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799" y="2103120"/>
            <a:ext cx="10058399" cy="3849624"/>
          </a:xfrm>
        </p:spPr>
        <p:txBody>
          <a:bodyPr>
            <a:normAutofit/>
          </a:bodyPr>
          <a:lstStyle/>
          <a:p>
            <a:endParaRPr lang="cs-CZ" sz="1600" dirty="0">
              <a:latin typeface="Arial Nova Light" panose="020B0304020202020204" pitchFamily="34" charset="0"/>
            </a:endParaRPr>
          </a:p>
          <a:p>
            <a:pPr lvl="1"/>
            <a:r>
              <a:rPr lang="cs-CZ" sz="1600" dirty="0">
                <a:latin typeface="Arial Nova Light" panose="020B0304020202020204" pitchFamily="34" charset="0"/>
              </a:rPr>
              <a:t>Tým má zpracovanou grafiku stránky</a:t>
            </a:r>
          </a:p>
          <a:p>
            <a:pPr lvl="1"/>
            <a:endParaRPr lang="cs-CZ" sz="1600" dirty="0">
              <a:latin typeface="Arial Nova Light" panose="020B0304020202020204" pitchFamily="34" charset="0"/>
            </a:endParaRPr>
          </a:p>
          <a:p>
            <a:pPr lvl="1"/>
            <a:r>
              <a:rPr lang="cs-CZ" sz="1600" dirty="0">
                <a:latin typeface="Arial Nova Light" panose="020B0304020202020204" pitchFamily="34" charset="0"/>
              </a:rPr>
              <a:t>Přihlášení a registrace</a:t>
            </a:r>
          </a:p>
          <a:p>
            <a:pPr lvl="1"/>
            <a:endParaRPr lang="cs-CZ" sz="1600" dirty="0">
              <a:latin typeface="Arial Nova Light" panose="020B0304020202020204" pitchFamily="34" charset="0"/>
            </a:endParaRPr>
          </a:p>
          <a:p>
            <a:pPr lvl="1"/>
            <a:r>
              <a:rPr lang="cs-CZ" sz="1600" dirty="0">
                <a:latin typeface="Arial Nova Light" panose="020B0304020202020204" pitchFamily="34" charset="0"/>
              </a:rPr>
              <a:t>Vložení článku</a:t>
            </a:r>
          </a:p>
          <a:p>
            <a:pPr lvl="1"/>
            <a:endParaRPr lang="cs-CZ" sz="1600" dirty="0">
              <a:latin typeface="Arial Nova Light" panose="020B0304020202020204" pitchFamily="34" charset="0"/>
            </a:endParaRPr>
          </a:p>
          <a:p>
            <a:pPr lvl="1"/>
            <a:r>
              <a:rPr lang="cs-CZ" sz="1600" dirty="0">
                <a:latin typeface="Arial Nova Light" panose="020B0304020202020204" pitchFamily="34" charset="0"/>
              </a:rPr>
              <a:t>Část funkcí k uživatelům</a:t>
            </a:r>
          </a:p>
          <a:p>
            <a:endParaRPr lang="cs-CZ" sz="1600" dirty="0">
              <a:latin typeface="Arial Nova Light" panose="020B0304020202020204" pitchFamily="34" charset="0"/>
            </a:endParaRPr>
          </a:p>
          <a:p>
            <a:pPr lvl="1"/>
            <a:endParaRPr lang="cs-CZ" sz="1600" dirty="0">
              <a:latin typeface="Arial Nova Light" panose="020B0304020202020204" pitchFamily="34" charset="0"/>
            </a:endParaRP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50F10A51-5A8B-4A3E-9893-82A845D5AA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B2AC929-901E-466E-BE68-07E756E2CD9A}" type="datetime1">
              <a:rPr lang="cs-CZ" smtClean="0"/>
              <a:t>08.12.2020</a:t>
            </a:fld>
            <a:endParaRPr lang="en-US" dirty="0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028EA921-0360-49C6-A4B1-318550A7A7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05097" y="219274"/>
            <a:ext cx="1125898" cy="1125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84191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3D13D2F-8C5A-4CE8-A8C5-19A4D225B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Grafika</a:t>
            </a:r>
          </a:p>
        </p:txBody>
      </p:sp>
      <p:pic>
        <p:nvPicPr>
          <p:cNvPr id="5" name="Zástupný obsah 4">
            <a:extLst>
              <a:ext uri="{FF2B5EF4-FFF2-40B4-BE49-F238E27FC236}">
                <a16:creationId xmlns:a16="http://schemas.microsoft.com/office/drawing/2014/main" id="{7C95E103-6C8C-43A9-9F18-A727550A72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6800" y="2378276"/>
            <a:ext cx="8043644" cy="2142562"/>
          </a:xfrm>
          <a:prstGeom prst="rect">
            <a:avLst/>
          </a:prstGeom>
        </p:spPr>
      </p:pic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694F1C12-4E07-4436-862C-DC27900E73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B2AC929-901E-466E-BE68-07E756E2CD9A}" type="datetime1">
              <a:rPr lang="cs-CZ" smtClean="0"/>
              <a:t>08.12.2020</a:t>
            </a:fld>
            <a:endParaRPr lang="en-US" dirty="0"/>
          </a:p>
        </p:txBody>
      </p:sp>
      <p:sp>
        <p:nvSpPr>
          <p:cNvPr id="6" name="TextovéPole 5">
            <a:extLst>
              <a:ext uri="{FF2B5EF4-FFF2-40B4-BE49-F238E27FC236}">
                <a16:creationId xmlns:a16="http://schemas.microsoft.com/office/drawing/2014/main" id="{26CDA19D-7A5F-417D-ACD0-F123309AFF4B}"/>
              </a:ext>
            </a:extLst>
          </p:cNvPr>
          <p:cNvSpPr txBox="1"/>
          <p:nvPr/>
        </p:nvSpPr>
        <p:spPr>
          <a:xfrm>
            <a:off x="1066799" y="1847461"/>
            <a:ext cx="7787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Web je udělán jednoduchou grafikou, doplněnou o grafické efekty:</a:t>
            </a:r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EA195A3A-36E7-4130-AD0C-53B6C664DCCD}"/>
              </a:ext>
            </a:extLst>
          </p:cNvPr>
          <p:cNvSpPr txBox="1"/>
          <p:nvPr/>
        </p:nvSpPr>
        <p:spPr>
          <a:xfrm>
            <a:off x="1066799" y="4639985"/>
            <a:ext cx="84477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K většině funkcím se uživatel dostává </a:t>
            </a:r>
            <a:r>
              <a:rPr lang="cs-CZ" dirty="0" err="1"/>
              <a:t>meníčkem</a:t>
            </a:r>
            <a:r>
              <a:rPr lang="cs-CZ" dirty="0"/>
              <a:t> u patřičného objektu</a:t>
            </a:r>
          </a:p>
        </p:txBody>
      </p:sp>
      <p:pic>
        <p:nvPicPr>
          <p:cNvPr id="8" name="Obrázek 7">
            <a:extLst>
              <a:ext uri="{FF2B5EF4-FFF2-40B4-BE49-F238E27FC236}">
                <a16:creationId xmlns:a16="http://schemas.microsoft.com/office/drawing/2014/main" id="{3C32C6BF-CB61-41E8-8B4F-54C5A950B26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845"/>
          <a:stretch/>
        </p:blipFill>
        <p:spPr>
          <a:xfrm>
            <a:off x="8951053" y="4516316"/>
            <a:ext cx="2903987" cy="1884484"/>
          </a:xfrm>
          <a:prstGeom prst="rect">
            <a:avLst/>
          </a:prstGeom>
        </p:spPr>
      </p:pic>
      <p:pic>
        <p:nvPicPr>
          <p:cNvPr id="10" name="Obrázek 9" descr="Obsah obrázku text, snímek obrazovky&#10;&#10;Popis byl vytvořen automaticky">
            <a:extLst>
              <a:ext uri="{FF2B5EF4-FFF2-40B4-BE49-F238E27FC236}">
                <a16:creationId xmlns:a16="http://schemas.microsoft.com/office/drawing/2014/main" id="{0E1D04DF-F557-45BC-8CE0-57EC4396A2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2041" y="2611154"/>
            <a:ext cx="2438401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3217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63B2AD0-4FA9-465C-AC71-94D2B775D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Registrace 				Přihlášení </a:t>
            </a:r>
          </a:p>
        </p:txBody>
      </p:sp>
      <p:pic>
        <p:nvPicPr>
          <p:cNvPr id="5" name="Zástupný obsah 4">
            <a:extLst>
              <a:ext uri="{FF2B5EF4-FFF2-40B4-BE49-F238E27FC236}">
                <a16:creationId xmlns:a16="http://schemas.microsoft.com/office/drawing/2014/main" id="{516EDCAC-B3E2-4C27-997A-682128C08D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8970" y="2356307"/>
            <a:ext cx="5661400" cy="2644901"/>
          </a:xfrm>
          <a:prstGeom prst="rect">
            <a:avLst/>
          </a:prstGeom>
        </p:spPr>
      </p:pic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B7CBA833-7AE2-4C71-B195-34AA548191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B2AC929-901E-466E-BE68-07E756E2CD9A}" type="datetime1">
              <a:rPr lang="cs-CZ" smtClean="0"/>
              <a:t>08.12.2020</a:t>
            </a:fld>
            <a:endParaRPr lang="en-US"/>
          </a:p>
        </p:txBody>
      </p:sp>
      <p:pic>
        <p:nvPicPr>
          <p:cNvPr id="6" name="Obrázek 5">
            <a:extLst>
              <a:ext uri="{FF2B5EF4-FFF2-40B4-BE49-F238E27FC236}">
                <a16:creationId xmlns:a16="http://schemas.microsoft.com/office/drawing/2014/main" id="{F63F3D70-E5B0-43E7-9D15-17230563C4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349651"/>
            <a:ext cx="5931330" cy="1668309"/>
          </a:xfrm>
          <a:prstGeom prst="rect">
            <a:avLst/>
          </a:prstGeom>
        </p:spPr>
      </p:pic>
      <p:pic>
        <p:nvPicPr>
          <p:cNvPr id="8" name="Obrázek 7">
            <a:extLst>
              <a:ext uri="{FF2B5EF4-FFF2-40B4-BE49-F238E27FC236}">
                <a16:creationId xmlns:a16="http://schemas.microsoft.com/office/drawing/2014/main" id="{2C7BAAE6-FEE9-414D-8B17-5898B7AC947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808" r="19166"/>
          <a:stretch/>
        </p:blipFill>
        <p:spPr>
          <a:xfrm>
            <a:off x="400958" y="5026609"/>
            <a:ext cx="6066954" cy="1008431"/>
          </a:xfrm>
          <a:prstGeom prst="rect">
            <a:avLst/>
          </a:prstGeom>
        </p:spPr>
      </p:pic>
      <p:sp>
        <p:nvSpPr>
          <p:cNvPr id="9" name="TextovéPole 8">
            <a:extLst>
              <a:ext uri="{FF2B5EF4-FFF2-40B4-BE49-F238E27FC236}">
                <a16:creationId xmlns:a16="http://schemas.microsoft.com/office/drawing/2014/main" id="{38D7E433-A4EB-4685-B4D4-365DB93A9431}"/>
              </a:ext>
            </a:extLst>
          </p:cNvPr>
          <p:cNvSpPr txBox="1"/>
          <p:nvPr/>
        </p:nvSpPr>
        <p:spPr>
          <a:xfrm>
            <a:off x="713064" y="1854929"/>
            <a:ext cx="44881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Registrace pouze jako uživatel Autor</a:t>
            </a:r>
          </a:p>
        </p:txBody>
      </p:sp>
    </p:spTree>
    <p:extLst>
      <p:ext uri="{BB962C8B-B14F-4D97-AF65-F5344CB8AC3E}">
        <p14:creationId xmlns:p14="http://schemas.microsoft.com/office/powerpoint/2010/main" val="3264109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4A66C07-A99C-4859-8477-4DCC2E5BE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Uživatelé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25C8728D-698E-4E77-BCFE-FD8C39B420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Každý uživatel má záložku „MOJE AGENDA“, kde má patřičné možnosti</a:t>
            </a:r>
          </a:p>
          <a:p>
            <a:r>
              <a:rPr lang="cs-CZ" dirty="0"/>
              <a:t>Pouze Autor a Admin mají vedle „MOJE AGENDA“ ještě jedno ouško</a:t>
            </a:r>
          </a:p>
          <a:p>
            <a:pPr lvl="1"/>
            <a:r>
              <a:rPr lang="cs-CZ" dirty="0"/>
              <a:t>Autor - „NOVÝ PŘÍSPĚVEK“ </a:t>
            </a:r>
          </a:p>
          <a:p>
            <a:pPr lvl="1"/>
            <a:r>
              <a:rPr lang="cs-CZ" dirty="0"/>
              <a:t>Admin – „NOVÝ UŽIVATEL“</a:t>
            </a:r>
          </a:p>
          <a:p>
            <a:pPr lvl="1"/>
            <a:endParaRPr lang="cs-CZ" dirty="0"/>
          </a:p>
          <a:p>
            <a:r>
              <a:rPr lang="cs-CZ" dirty="0"/>
              <a:t>Admin spravuje uživatele / články</a:t>
            </a:r>
          </a:p>
          <a:p>
            <a:pPr lvl="1"/>
            <a:r>
              <a:rPr lang="cs-CZ" dirty="0"/>
              <a:t>maže, upravuje, zobrazuje</a:t>
            </a:r>
          </a:p>
          <a:p>
            <a:pPr lvl="1"/>
            <a:r>
              <a:rPr lang="cs-CZ" dirty="0"/>
              <a:t>může vytvořit uživatele s jiným oprávněním než při běžné registraci</a:t>
            </a:r>
          </a:p>
          <a:p>
            <a:pPr lvl="1"/>
            <a:endParaRPr lang="cs-CZ" dirty="0"/>
          </a:p>
          <a:p>
            <a:r>
              <a:rPr lang="cs-CZ" dirty="0"/>
              <a:t>Autor může zobrazovat příspěvky a vytvářet nové</a:t>
            </a:r>
          </a:p>
          <a:p>
            <a:r>
              <a:rPr lang="cs-CZ" dirty="0"/>
              <a:t>Redaktor může vybrat recenzenta</a:t>
            </a:r>
          </a:p>
          <a:p>
            <a:r>
              <a:rPr lang="cs-CZ" dirty="0" err="1"/>
              <a:t>Sefredaktor</a:t>
            </a:r>
            <a:r>
              <a:rPr lang="cs-CZ" dirty="0"/>
              <a:t> to stejné jako Redaktor ale bez volby recenzenta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081B3EF8-40AB-46C4-93EA-FF5C92E01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B2AC929-901E-466E-BE68-07E756E2CD9A}" type="datetime1">
              <a:rPr lang="cs-CZ" smtClean="0"/>
              <a:t>08.12.2020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7265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E217DFD-71E5-47C4-B9F5-88D86577F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Články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353F5EBC-3C66-427F-9E6E-B06FF2AB1D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19"/>
            <a:ext cx="10058400" cy="4171845"/>
          </a:xfrm>
        </p:spPr>
        <p:txBody>
          <a:bodyPr/>
          <a:lstStyle/>
          <a:p>
            <a:r>
              <a:rPr lang="cs-CZ" dirty="0"/>
              <a:t>Autor přikládá články pokud je přihlášen</a:t>
            </a:r>
          </a:p>
          <a:p>
            <a:endParaRPr lang="cs-CZ" dirty="0"/>
          </a:p>
          <a:p>
            <a:r>
              <a:rPr lang="cs-CZ" dirty="0"/>
              <a:t>Zadá se název</a:t>
            </a:r>
          </a:p>
          <a:p>
            <a:r>
              <a:rPr lang="cs-CZ" dirty="0"/>
              <a:t>Vybere se číslo časopisu</a:t>
            </a:r>
          </a:p>
          <a:p>
            <a:r>
              <a:rPr lang="cs-CZ" dirty="0"/>
              <a:t>Zadá spoluautor</a:t>
            </a:r>
          </a:p>
          <a:p>
            <a:r>
              <a:rPr lang="cs-CZ" dirty="0"/>
              <a:t>Vybere se soubor/y</a:t>
            </a:r>
          </a:p>
          <a:p>
            <a:endParaRPr lang="cs-CZ" dirty="0"/>
          </a:p>
          <a:p>
            <a:endParaRPr lang="cs-CZ" dirty="0"/>
          </a:p>
          <a:p>
            <a:endParaRPr lang="cs-CZ" dirty="0"/>
          </a:p>
          <a:p>
            <a:r>
              <a:rPr lang="cs-CZ" dirty="0"/>
              <a:t>Článek je pak možno zobrazit i upravit v „MOJE AGENDA“</a:t>
            </a:r>
          </a:p>
          <a:p>
            <a:r>
              <a:rPr lang="cs-CZ" dirty="0"/>
              <a:t>Textové dokumenty je pak možné přímo zobrazit na webu (Detail a poslední řádek „Texty“) </a:t>
            </a:r>
          </a:p>
          <a:p>
            <a:endParaRPr lang="cs-CZ" dirty="0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6BB4CB16-74C3-4AAE-BC68-77155985C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B2AC929-901E-466E-BE68-07E756E2CD9A}" type="datetime1">
              <a:rPr lang="cs-CZ" smtClean="0"/>
              <a:t>08.12.2020</a:t>
            </a:fld>
            <a:endParaRPr lang="en-US"/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654F1B61-924E-4E64-B224-4E3F43F983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5626" y="2014194"/>
            <a:ext cx="4191000" cy="666750"/>
          </a:xfrm>
          <a:prstGeom prst="rect">
            <a:avLst/>
          </a:prstGeom>
        </p:spPr>
      </p:pic>
      <p:pic>
        <p:nvPicPr>
          <p:cNvPr id="6" name="Obrázek 5">
            <a:extLst>
              <a:ext uri="{FF2B5EF4-FFF2-40B4-BE49-F238E27FC236}">
                <a16:creationId xmlns:a16="http://schemas.microsoft.com/office/drawing/2014/main" id="{23B175A9-A030-41E6-850D-3901C7A691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8717" y="2719165"/>
            <a:ext cx="8094720" cy="2617533"/>
          </a:xfrm>
          <a:prstGeom prst="rect">
            <a:avLst/>
          </a:prstGeom>
        </p:spPr>
      </p:pic>
      <p:pic>
        <p:nvPicPr>
          <p:cNvPr id="7" name="Obrázek 6">
            <a:extLst>
              <a:ext uri="{FF2B5EF4-FFF2-40B4-BE49-F238E27FC236}">
                <a16:creationId xmlns:a16="http://schemas.microsoft.com/office/drawing/2014/main" id="{D3802D50-6D55-4381-AC71-D65F62112D6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0161" r="12536"/>
          <a:stretch/>
        </p:blipFill>
        <p:spPr>
          <a:xfrm>
            <a:off x="4980264" y="6075495"/>
            <a:ext cx="2231471" cy="36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798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4E4EBF3-026E-498E-87F3-133E884CC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-5400000">
            <a:off x="-4246545" y="1920"/>
            <a:ext cx="10058400" cy="1371600"/>
          </a:xfrm>
        </p:spPr>
        <p:txBody>
          <a:bodyPr/>
          <a:lstStyle/>
          <a:p>
            <a:r>
              <a:rPr lang="cs-CZ" dirty="0">
                <a:latin typeface="Arial Nova Light" panose="020B0304020202020204" pitchFamily="34" charset="0"/>
              </a:rPr>
              <a:t>Hodnocení - formulář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6E3E0E60-D1E0-4CFB-94AB-747B0532E2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 dirty="0"/>
          </a:p>
          <a:p>
            <a:endParaRPr lang="cs-CZ" dirty="0"/>
          </a:p>
          <a:p>
            <a:endParaRPr lang="cs-CZ" dirty="0"/>
          </a:p>
          <a:p>
            <a:endParaRPr lang="cs-CZ" dirty="0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FEF4EE63-FA02-467F-9C92-8FB55C30DA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B2AC929-901E-466E-BE68-07E756E2CD9A}" type="datetime1">
              <a:rPr lang="cs-CZ" smtClean="0"/>
              <a:t>08.12.2020</a:t>
            </a:fld>
            <a:endParaRPr lang="en-US" dirty="0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AE129E4B-FF85-420F-9B70-29F0B56725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558" y="219274"/>
            <a:ext cx="1125898" cy="1125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Obrázek 4">
            <a:extLst>
              <a:ext uri="{FF2B5EF4-FFF2-40B4-BE49-F238E27FC236}">
                <a16:creationId xmlns:a16="http://schemas.microsoft.com/office/drawing/2014/main" id="{D1B1798B-EC28-44C8-899F-35F44F3B68C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04" t="2898" r="5504"/>
          <a:stretch/>
        </p:blipFill>
        <p:spPr>
          <a:xfrm>
            <a:off x="1460067" y="218114"/>
            <a:ext cx="10503017" cy="6446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19186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FIVE">
      <a:dk1>
        <a:sysClr val="windowText" lastClr="000000"/>
      </a:dk1>
      <a:lt1>
        <a:sysClr val="window" lastClr="FFFFFF"/>
      </a:lt1>
      <a:dk2>
        <a:srgbClr val="505046"/>
      </a:dk2>
      <a:lt2>
        <a:srgbClr val="F5F6F4"/>
      </a:lt2>
      <a:accent1>
        <a:srgbClr val="57903F"/>
      </a:accent1>
      <a:accent2>
        <a:srgbClr val="F03F2B"/>
      </a:accent2>
      <a:accent3>
        <a:srgbClr val="3488A0"/>
      </a:accent3>
      <a:accent4>
        <a:srgbClr val="F8D22F"/>
      </a:accent4>
      <a:accent5>
        <a:srgbClr val="5CC6D6"/>
      </a:accent5>
      <a:accent6>
        <a:srgbClr val="B8D233"/>
      </a:accent6>
      <a:hlink>
        <a:srgbClr val="00B0F0"/>
      </a:hlink>
      <a:folHlink>
        <a:srgbClr val="B2B2B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689_TF78438558" id="{AA281ABA-03DA-437C-8D75-29E1E8C7EFDD}" vid="{4E1E5E86-B9E6-4CB7-B9C7-D05656AD29D3}"/>
    </a:ext>
  </a:extLst>
</a:theme>
</file>

<file path=ppt/theme/theme2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{FFDDE583-300A-41DF-926B-2E7C698429AF}tf78438558_win32</Template>
  <TotalTime>141</TotalTime>
  <Words>293</Words>
  <Application>Microsoft Office PowerPoint</Application>
  <PresentationFormat>Širokoúhlá obrazovka</PresentationFormat>
  <Paragraphs>77</Paragraphs>
  <Slides>12</Slides>
  <Notes>0</Notes>
  <HiddenSlides>0</HiddenSlides>
  <MMClips>0</MMClips>
  <ScaleCrop>false</ScaleCrop>
  <HeadingPairs>
    <vt:vector size="6" baseType="variant">
      <vt:variant>
        <vt:lpstr>Použitá písma</vt:lpstr>
      </vt:variant>
      <vt:variant>
        <vt:i4>4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12</vt:i4>
      </vt:variant>
    </vt:vector>
  </HeadingPairs>
  <TitlesOfParts>
    <vt:vector size="17" baseType="lpstr">
      <vt:lpstr>Garamond</vt:lpstr>
      <vt:lpstr>Arial Nova Light</vt:lpstr>
      <vt:lpstr>Century Gothic</vt:lpstr>
      <vt:lpstr>Calibri</vt:lpstr>
      <vt:lpstr>SavonVTI</vt:lpstr>
      <vt:lpstr>Polysoft</vt:lpstr>
      <vt:lpstr>Představení produktu</vt:lpstr>
      <vt:lpstr>Platforma</vt:lpstr>
      <vt:lpstr>Hotovo</vt:lpstr>
      <vt:lpstr>Grafika</vt:lpstr>
      <vt:lpstr>Registrace     Přihlášení </vt:lpstr>
      <vt:lpstr>Uživatelé</vt:lpstr>
      <vt:lpstr>Články</vt:lpstr>
      <vt:lpstr>Hodnocení - formulář</vt:lpstr>
      <vt:lpstr>Celkové hodnocení</vt:lpstr>
      <vt:lpstr>Doporučení pro závěrečnou fázi</vt:lpstr>
      <vt:lpstr>Děkujeme za pozornost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Polysoft</dc:title>
  <dc:creator>Filip Řáda</dc:creator>
  <cp:lastModifiedBy>Filip Řáda</cp:lastModifiedBy>
  <cp:revision>75</cp:revision>
  <dcterms:created xsi:type="dcterms:W3CDTF">2020-11-05T14:12:54Z</dcterms:created>
  <dcterms:modified xsi:type="dcterms:W3CDTF">2020-12-08T12:38:03Z</dcterms:modified>
</cp:coreProperties>
</file>